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22.jpeg" ContentType="image/jpeg"/>
  <Override PartName="/ppt/media/image21.jpeg" ContentType="image/jpeg"/>
  <Override PartName="/ppt/media/image20.jpeg" ContentType="image/jpeg"/>
  <Override PartName="/ppt/media/image18.jpeg" ContentType="image/jpeg"/>
  <Override PartName="/ppt/media/image12.jpeg" ContentType="image/jpeg"/>
  <Override PartName="/ppt/media/image3.png" ContentType="image/png"/>
  <Override PartName="/ppt/media/image17.jpeg" ContentType="image/jpeg"/>
  <Override PartName="/ppt/media/image19.jpeg" ContentType="image/jpeg"/>
  <Override PartName="/ppt/media/image11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9.jpeg" ContentType="image/jpeg"/>
  <Override PartName="/ppt/media/image7.jpeg" ContentType="image/jpeg"/>
  <Override PartName="/ppt/media/image6.png" ContentType="image/png"/>
  <Override PartName="/ppt/media/image14.jpeg" ContentType="image/jpeg"/>
  <Override PartName="/ppt/media/image2.png" ContentType="image/png"/>
  <Override PartName="/ppt/media/image4.jpeg" ContentType="image/jpeg"/>
  <Override PartName="/ppt/media/image16.png" ContentType="image/png"/>
  <Override PartName="/ppt/media/image23.png" ContentType="image/png"/>
  <Override PartName="/ppt/media/image13.jpeg" ContentType="image/jpeg"/>
  <Override PartName="/ppt/media/image15.jpeg" ContentType="image/jpeg"/>
  <Override PartName="/ppt/media/image1.jpeg" ContentType="image/jpeg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nl-BE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nl-BE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nl-BE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nl-BE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nl-BE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nl-BE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nl-B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nl-B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2160000" y="1944000"/>
            <a:ext cx="3959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6600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endParaRPr/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255240" y="255240"/>
            <a:ext cx="1904040" cy="19040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216000" y="4032000"/>
            <a:ext cx="4319280" cy="3238920"/>
          </a:xfrm>
          <a:prstGeom prst="rect">
            <a:avLst/>
          </a:prstGeom>
          <a:ln>
            <a:noFill/>
          </a:ln>
        </p:spPr>
      </p:pic>
      <p:sp>
        <p:nvSpPr>
          <p:cNvPr id="75" name="CustomShape 2"/>
          <p:cNvSpPr/>
          <p:nvPr/>
        </p:nvSpPr>
        <p:spPr>
          <a:xfrm>
            <a:off x="2592000" y="581760"/>
            <a:ext cx="4463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z="2400" strike="noStrike">
                <a:solidFill>
                  <a:srgbClr val="000000"/>
                </a:solidFill>
                <a:latin typeface="Arial"/>
                <a:ea typeface="DejaVu Sans"/>
              </a:rPr>
              <a:t>Team4Talent</a:t>
            </a:r>
            <a:endParaRPr/>
          </a:p>
        </p:txBody>
      </p:sp>
      <p:sp>
        <p:nvSpPr>
          <p:cNvPr id="76" name="CustomShape 3"/>
          <p:cNvSpPr/>
          <p:nvPr/>
        </p:nvSpPr>
        <p:spPr>
          <a:xfrm>
            <a:off x="3600000" y="3131640"/>
            <a:ext cx="602784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z="2600" strike="noStrike">
                <a:solidFill>
                  <a:srgbClr val="000000"/>
                </a:solidFill>
                <a:latin typeface="Arial"/>
                <a:ea typeface="DejaVu Sans"/>
              </a:rPr>
              <a:t>Leaving the DOM behind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What to remember</a:t>
            </a:r>
            <a:endParaRPr/>
          </a:p>
        </p:txBody>
      </p:sp>
      <p:sp>
        <p:nvSpPr>
          <p:cNvPr id="106" name="CustomShape 2"/>
          <p:cNvSpPr/>
          <p:nvPr/>
        </p:nvSpPr>
        <p:spPr>
          <a:xfrm>
            <a:off x="504000" y="2160000"/>
            <a:ext cx="9070920" cy="48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All Things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Especially </a:t>
            </a:r>
            <a:r>
              <a:rPr lang="nl-BE" sz="2000" strike="noStrike">
                <a:solidFill>
                  <a:srgbClr val="000000"/>
                </a:solidFill>
                <a:latin typeface="Arial"/>
                <a:ea typeface="DejaVu Sans"/>
              </a:rPr>
              <a:t>Git folders that have brothers like _backup, _20150402 etc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can be strange… </a:t>
            </a:r>
            <a:r>
              <a:rPr lang="nl-BE" sz="2000" strike="noStrike">
                <a:solidFill>
                  <a:srgbClr val="000000"/>
                </a:solidFill>
                <a:latin typeface="Arial"/>
                <a:ea typeface="DejaVu Sans"/>
              </a:rPr>
              <a:t>(It gets better with the years)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Do not rewrite published commits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Define aliases that fit your workflow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And finally: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You'll love Git </a:t>
            </a:r>
            <a:r>
              <a:rPr lang="nl-BE" sz="1870" strike="noStrike">
                <a:solidFill>
                  <a:srgbClr val="000000"/>
                </a:solidFill>
                <a:latin typeface="Arial"/>
                <a:ea typeface="DejaVu Sans"/>
              </a:rPr>
              <a:t>(most of the time)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Links</a:t>
            </a:r>
            <a:endParaRPr/>
          </a:p>
        </p:txBody>
      </p:sp>
      <p:sp>
        <p:nvSpPr>
          <p:cNvPr id="109" name="CustomShape 2"/>
          <p:cNvSpPr/>
          <p:nvPr/>
        </p:nvSpPr>
        <p:spPr>
          <a:xfrm>
            <a:off x="432000" y="2448000"/>
            <a:ext cx="9070920" cy="39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Links here...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6000" y="185040"/>
            <a:ext cx="894240" cy="8942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432000" y="1058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44000" y="2016000"/>
            <a:ext cx="9793080" cy="326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55600" y="25560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Menu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504000" y="2160000"/>
            <a:ext cx="9070920" cy="39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I: Git: What, Why, When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II: When=Now: Setup &amp; Basic Demo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III: GitHub Collaboration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IV: Gitflow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V: Git Not So Basic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VI: So… You have a mess on your hands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VII probably won't make it…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PART VIII: Final thoughts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What is (a) Git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55960" y="255960"/>
            <a:ext cx="1904040" cy="19040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200880" y="2016000"/>
            <a:ext cx="9615960" cy="54576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2416680" y="1741320"/>
            <a:ext cx="679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I'm an egotistical bastard, and I name all my projects after myself.</a:t>
            </a:r>
            <a:endParaRPr/>
          </a:p>
        </p:txBody>
      </p:sp>
      <p:sp>
        <p:nvSpPr>
          <p:cNvPr id="84" name="CustomShape 3"/>
          <p:cNvSpPr/>
          <p:nvPr/>
        </p:nvSpPr>
        <p:spPr>
          <a:xfrm>
            <a:off x="7632000" y="2173680"/>
            <a:ext cx="172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–</a:t>
            </a:r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- Torvalds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57400" y="25740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Git All The Things</a:t>
            </a:r>
            <a:endParaRPr/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2160000" y="2088000"/>
            <a:ext cx="6181200" cy="46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576000" y="2913840"/>
            <a:ext cx="8855280" cy="24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Part II: When=Now: Setup &amp; Demo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56680" y="25668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Git Basics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432000" y="2239560"/>
            <a:ext cx="251928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cd to\path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init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add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commit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nl-BE" sz="3200" strike="noStrike">
                <a:solidFill>
                  <a:srgbClr val="000000"/>
                </a:solidFill>
                <a:latin typeface="Arial"/>
                <a:ea typeface="DejaVu Sans"/>
              </a:rPr>
              <a:t>git push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258360" y="2304000"/>
            <a:ext cx="6532920" cy="377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Git Config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792000" y="2664000"/>
            <a:ext cx="277380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z="2600" strike="noStrike">
                <a:solidFill>
                  <a:srgbClr val="000000"/>
                </a:solidFill>
                <a:latin typeface="Arial"/>
                <a:ea typeface="DejaVu Sans"/>
              </a:rPr>
              <a:t>$HOME\.gitconfig</a:t>
            </a:r>
            <a:endParaRPr/>
          </a:p>
        </p:txBody>
      </p:sp>
      <p:sp>
        <p:nvSpPr>
          <p:cNvPr id="97" name="CustomShape 3"/>
          <p:cNvSpPr/>
          <p:nvPr/>
        </p:nvSpPr>
        <p:spPr>
          <a:xfrm>
            <a:off x="1368000" y="3181320"/>
            <a:ext cx="53661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[user]</a:t>
            </a:r>
            <a:endParaRPr/>
          </a:p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name = Barty</a:t>
            </a:r>
            <a:endParaRPr/>
          </a:p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email = hero-bart@hotmail.com</a:t>
            </a:r>
            <a:endParaRPr/>
          </a:p>
        </p:txBody>
      </p:sp>
      <p:sp>
        <p:nvSpPr>
          <p:cNvPr id="98" name="CustomShape 4"/>
          <p:cNvSpPr/>
          <p:nvPr/>
        </p:nvSpPr>
        <p:spPr>
          <a:xfrm>
            <a:off x="792000" y="4320000"/>
            <a:ext cx="251784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z="2600" strike="noStrike">
                <a:solidFill>
                  <a:srgbClr val="000000"/>
                </a:solidFill>
                <a:latin typeface="Arial"/>
                <a:ea typeface="DejaVu Sans"/>
              </a:rPr>
              <a:t>Shell equivalent</a:t>
            </a:r>
            <a:endParaRPr/>
          </a:p>
        </p:txBody>
      </p:sp>
      <p:sp>
        <p:nvSpPr>
          <p:cNvPr id="99" name="CustomShape 5"/>
          <p:cNvSpPr/>
          <p:nvPr/>
        </p:nvSpPr>
        <p:spPr>
          <a:xfrm>
            <a:off x="1329120" y="4909320"/>
            <a:ext cx="76701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git config --global user.name "Barty"</a:t>
            </a:r>
            <a:endParaRPr/>
          </a:p>
          <a:p>
            <a:r>
              <a:rPr lang="nl-BE" strike="noStrike">
                <a:solidFill>
                  <a:srgbClr val="000000"/>
                </a:solidFill>
                <a:latin typeface="Arial"/>
                <a:ea typeface="DejaVu Sans"/>
              </a:rPr>
              <a:t>git config --global user.email "hero-bart@hotmail.com"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72000" y="2841840"/>
            <a:ext cx="10007280" cy="24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PART IV: Gitflow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72000" y="2841840"/>
            <a:ext cx="10007280" cy="24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nl-BE" sz="4400" strike="noStrike">
                <a:solidFill>
                  <a:srgbClr val="000000"/>
                </a:solidFill>
                <a:latin typeface="Arial"/>
                <a:ea typeface="DejaVu Sans"/>
              </a:rPr>
              <a:t>PART VIII: Final Thoughts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110973</TotalTime>
  <Application>LibreOffice/4.4.2.2$Windows_x86 LibreOffice_project/c4c7d32d0d49397cad38d62472b0bc8acff48dd6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2015-04-21T23:18:59Z</dcterms:created>
  <dc:language>nl-BE</dc:language>
  <dcterms:modified xsi:type="dcterms:W3CDTF">2015-10-15T20:45:02Z</dcterms:modified>
  <cp:revision>81</cp:revision>
</cp:coreProperties>
</file>